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51092-1FAE-4808-A58F-5E08FE028F3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15799-C4DB-45D8-A76E-2075663C95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 anchor="b"/>
          <a:lstStyle/>
          <a:p>
            <a:pPr algn="r"/>
            <a:r>
              <a:rPr lang="en-US" sz="1200"/>
              <a:t>4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34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3076BEC-339D-423B-8CD1-00C36429E342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F9DA206-3643-4BC6-87F1-BD7DCEB91A76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CBC9DAB-08AD-48DD-AD08-7AEB3984017B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A677528-7C45-4BFB-B4C1-91FBA20869BD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BE7A348-DF4F-43AF-AD94-02FCEB1B57F2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302271B-40B4-4032-962B-967AB0DEC9DA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878087B-286F-484A-80CE-6DD692A6BC50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48526FB-0878-4F83-B0F2-11480211866C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67F765B-D2E8-4C91-9550-A376161037E1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A91C8E-6719-4678-9858-795042A186C0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9757E23-C753-4C32-A73B-7961465D7D0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91C8E-6719-4678-9858-795042A186C0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57E23-C753-4C32-A73B-7961465D7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91C8E-6719-4678-9858-795042A186C0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57E23-C753-4C32-A73B-7961465D7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91C8E-6719-4678-9858-795042A186C0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57E23-C753-4C32-A73B-7961465D7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A91C8E-6719-4678-9858-795042A186C0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9757E23-C753-4C32-A73B-7961465D7D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91C8E-6719-4678-9858-795042A186C0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9757E23-C753-4C32-A73B-7961465D7D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91C8E-6719-4678-9858-795042A186C0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9757E23-C753-4C32-A73B-7961465D7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91C8E-6719-4678-9858-795042A186C0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57E23-C753-4C32-A73B-7961465D7D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91C8E-6719-4678-9858-795042A186C0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57E23-C753-4C32-A73B-7961465D7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A91C8E-6719-4678-9858-795042A186C0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9757E23-C753-4C32-A73B-7961465D7D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A91C8E-6719-4678-9858-795042A186C0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9757E23-C753-4C32-A73B-7961465D7D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2A91C8E-6719-4678-9858-795042A186C0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9757E23-C753-4C32-A73B-7961465D7D0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Homeostasis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Ability to maintain a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steady state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despite changing conditions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Water is important to this process because: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a.  Makes a good insulator- wet shoe feels warms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b.  Resists temperature change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c.  Universal solvent- dissolves others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d.  Coolant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e.  Ice protects against temperature      	  extremes (insulates frozen lakes)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Buffers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Weak acids or bases that react with strong acids or bases to </a:t>
            </a:r>
            <a:r>
              <a:rPr lang="en-US" sz="3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prevent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sharp, sudden changes in pH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(neutralization).</a:t>
            </a:r>
          </a:p>
          <a:p>
            <a:pPr eaLnBrk="1" hangingPunct="1">
              <a:defRPr/>
            </a:pP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Produced naturally by the body 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to maintain </a:t>
            </a:r>
            <a:r>
              <a:rPr lang="en-US" sz="3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homeostasis</a:t>
            </a:r>
          </a:p>
        </p:txBody>
      </p:sp>
      <p:pic>
        <p:nvPicPr>
          <p:cNvPr id="36868" name="Picture 4" descr="C:\My Documents\My Pictures\heinz-white-vineg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3434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066800" y="6096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Weak Acid</a:t>
            </a:r>
          </a:p>
        </p:txBody>
      </p:sp>
      <p:pic>
        <p:nvPicPr>
          <p:cNvPr id="36870" name="Picture 6" descr="C:\My Documents\My Pictures\Dawn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42672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3528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Weak Base</a:t>
            </a:r>
            <a:endParaRPr lang="en-US" dirty="0"/>
          </a:p>
        </p:txBody>
      </p:sp>
      <p:sp>
        <p:nvSpPr>
          <p:cNvPr id="36872" name="TextBox 7"/>
          <p:cNvSpPr txBox="1">
            <a:spLocks noChangeArrowheads="1"/>
          </p:cNvSpPr>
          <p:nvPr/>
        </p:nvSpPr>
        <p:spPr bwMode="auto">
          <a:xfrm>
            <a:off x="6019800" y="4343400"/>
            <a:ext cx="2743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FF00"/>
                </a:solidFill>
              </a:rPr>
              <a:t>Tums = helps to neutralize the acids in the stomach and esophagus. </a:t>
            </a:r>
          </a:p>
          <a:p>
            <a:r>
              <a:rPr lang="en-US" b="1">
                <a:solidFill>
                  <a:srgbClr val="FFFF00"/>
                </a:solidFill>
              </a:rPr>
              <a:t>(man-made buffer)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Solutions &amp; Suspensions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Water is usually part of a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mixture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.</a:t>
            </a:r>
          </a:p>
          <a:p>
            <a:pPr eaLnBrk="1" hangingPunct="1"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There are two types of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mixtures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:</a:t>
            </a:r>
          </a:p>
          <a:p>
            <a:pPr lvl="1"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Solutions</a:t>
            </a:r>
          </a:p>
          <a:p>
            <a:pPr lvl="1"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Suspensions</a:t>
            </a:r>
          </a:p>
          <a:p>
            <a:pPr lvl="1" eaLnBrk="1" hangingPunct="1">
              <a:buFontTx/>
              <a:buNone/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Both contain water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Ionic compounds disperse as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ions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in water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Evenly distributed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SOLUTE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Substance that is being dissolved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SOLVENT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Substance into which the solute dissolves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Solution</a:t>
            </a:r>
          </a:p>
        </p:txBody>
      </p:sp>
      <p:pic>
        <p:nvPicPr>
          <p:cNvPr id="30723" name="Picture 4" descr="nacl_dissolv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828800"/>
            <a:ext cx="8001000" cy="387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Suspensions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Substances that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don’t dissolve but separate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into tiny pieces.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Water keeps the pieces suspended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so they don’t settle out.</a:t>
            </a:r>
          </a:p>
        </p:txBody>
      </p:sp>
      <p:pic>
        <p:nvPicPr>
          <p:cNvPr id="31748" name="Picture 4" descr="mayonai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86200"/>
            <a:ext cx="16129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 descr="C:\My Documents\My Pictures\180px-WaterAndFlourSuspensionLiqui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219200"/>
            <a:ext cx="2286000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Acids, Bases and pH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538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One water molecule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in 550 million naturally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dissociates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into a Hydrogen Ion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(H+)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and a Hydroxide Ion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(OH-)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                    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Hydrogen Ion          Hydroxide 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            Acid                        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Base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85800" y="3733800"/>
            <a:ext cx="7467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latin typeface="Arial Black" pitchFamily="34" charset="0"/>
              </a:rPr>
              <a:t>H</a:t>
            </a:r>
            <a:r>
              <a:rPr lang="en-US" sz="4800" baseline="-25000">
                <a:latin typeface="Arial Black" pitchFamily="34" charset="0"/>
              </a:rPr>
              <a:t>2</a:t>
            </a:r>
            <a:r>
              <a:rPr lang="en-US" sz="4800">
                <a:latin typeface="Arial Black" pitchFamily="34" charset="0"/>
              </a:rPr>
              <a:t>O  </a:t>
            </a:r>
            <a:r>
              <a:rPr lang="en-US" sz="4800">
                <a:latin typeface="Arial Black" pitchFamily="34" charset="0"/>
                <a:sym typeface="Wingdings 3" pitchFamily="18" charset="2"/>
              </a:rPr>
              <a:t>  H</a:t>
            </a:r>
            <a:r>
              <a:rPr lang="en-US" sz="4800" baseline="30000">
                <a:latin typeface="Arial Black" pitchFamily="34" charset="0"/>
                <a:sym typeface="Wingdings 3" pitchFamily="18" charset="2"/>
              </a:rPr>
              <a:t>+</a:t>
            </a:r>
            <a:r>
              <a:rPr lang="en-US" sz="4800">
                <a:latin typeface="Arial Black" pitchFamily="34" charset="0"/>
                <a:sym typeface="Wingdings 3" pitchFamily="18" charset="2"/>
              </a:rPr>
              <a:t>  +  OH</a:t>
            </a:r>
            <a:r>
              <a:rPr lang="en-US" sz="6600" b="1" baseline="34000">
                <a:latin typeface="Arial Black" pitchFamily="34" charset="0"/>
                <a:sym typeface="Wingdings 3" pitchFamily="18" charset="2"/>
              </a:rPr>
              <a:t>-</a:t>
            </a:r>
            <a:endParaRPr lang="en-US" sz="6600" b="1" baseline="34000">
              <a:latin typeface="Arial Black" pitchFamily="34" charset="0"/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V="1">
            <a:off x="3733800" y="4495800"/>
            <a:ext cx="457200" cy="6858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 flipH="1" flipV="1">
            <a:off x="6858000" y="4419600"/>
            <a:ext cx="152400" cy="6858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pH Scale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924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Indicates the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concentration of H</a:t>
            </a:r>
            <a:r>
              <a:rPr lang="en-US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+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Ranges from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0 – 14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pH of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7 is neutral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pH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0 up to 7 is acid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… H</a:t>
            </a:r>
            <a:r>
              <a:rPr lang="en-US" b="1" baseline="40000" dirty="0" smtClean="0">
                <a:solidFill>
                  <a:schemeClr val="bg1"/>
                </a:solidFill>
                <a:latin typeface="Comic Sans MS" pitchFamily="66" charset="0"/>
              </a:rPr>
              <a:t>+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	</a:t>
            </a:r>
            <a:endParaRPr lang="en-US" b="1" baseline="40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pH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above 7 – 14 is b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asic… OH</a:t>
            </a:r>
            <a:r>
              <a:rPr lang="en-US" b="1" baseline="34000" dirty="0" smtClean="0">
                <a:solidFill>
                  <a:schemeClr val="bg1"/>
                </a:solidFill>
                <a:latin typeface="Comic Sans MS" pitchFamily="66" charset="0"/>
              </a:rPr>
              <a:t>-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	</a:t>
            </a:r>
            <a:endParaRPr lang="en-US" b="1" baseline="34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Each pH unit represents a factor of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10X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change in concentration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pH 3 is 10 x 10 x 10 (1000) stronger than a pH of 6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Acids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2895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Strong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Acids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have a pH of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1-3</a:t>
            </a:r>
          </a:p>
          <a:p>
            <a:pPr eaLnBrk="1" hangingPunct="1"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Produce lots of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  <a:r>
              <a:rPr lang="en-US" b="1" baseline="3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+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ions</a:t>
            </a:r>
          </a:p>
        </p:txBody>
      </p:sp>
      <p:pic>
        <p:nvPicPr>
          <p:cNvPr id="34820" name="Picture 4" descr="pH_aci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674813"/>
            <a:ext cx="4648200" cy="434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Bases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2819400" cy="44497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Strong Bases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have a pH of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11 to 14 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Contain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lots of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OH</a:t>
            </a:r>
            <a:r>
              <a:rPr lang="en-US" b="1" baseline="3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ions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and fewer H+ ions</a:t>
            </a:r>
            <a:endParaRPr lang="en-US" b="1" baseline="340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5844" name="Picture 4" descr="pH_bas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530350"/>
            <a:ext cx="4800600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</TotalTime>
  <Words>284</Words>
  <Application>Microsoft Office PowerPoint</Application>
  <PresentationFormat>On-screen Show (4:3)</PresentationFormat>
  <Paragraphs>66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Homeostasis</vt:lpstr>
      <vt:lpstr>Solutions &amp; Suspensions</vt:lpstr>
      <vt:lpstr>Solution</vt:lpstr>
      <vt:lpstr>Solution</vt:lpstr>
      <vt:lpstr>Suspensions</vt:lpstr>
      <vt:lpstr>Acids, Bases and pH</vt:lpstr>
      <vt:lpstr>The pH Scale</vt:lpstr>
      <vt:lpstr>Acids</vt:lpstr>
      <vt:lpstr>Bases</vt:lpstr>
      <vt:lpstr>Buffers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rcastongia</dc:creator>
  <cp:lastModifiedBy>rcastongia</cp:lastModifiedBy>
  <cp:revision>2</cp:revision>
  <dcterms:created xsi:type="dcterms:W3CDTF">2013-09-11T19:37:13Z</dcterms:created>
  <dcterms:modified xsi:type="dcterms:W3CDTF">2013-09-11T19:39:29Z</dcterms:modified>
</cp:coreProperties>
</file>