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CD0751-D740-4402-9B7C-2E0A8937440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6A7C9-15D0-40D7-B179-F84696C4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 Respiration- Mitochondria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918" y="762000"/>
            <a:ext cx="828210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Photosynthesis		VS.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>
            <a:normAutofit fontScale="90000"/>
          </a:bodyPr>
          <a:lstStyle/>
          <a:p>
            <a:pPr>
              <a:tabLst>
                <a:tab pos="573088" algn="l"/>
              </a:tabLst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 Comparison of Photosynthesis and </a:t>
            </a:r>
            <a:br>
              <a:rPr lang="en-US" b="1" dirty="0" smtClean="0"/>
            </a:br>
            <a:r>
              <a:rPr lang="en-US" b="1" dirty="0" smtClean="0"/>
              <a:t>Cellular Respiration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Tumors</a:t>
            </a:r>
            <a:endParaRPr lang="en-US" dirty="0"/>
          </a:p>
        </p:txBody>
      </p:sp>
      <p:pic>
        <p:nvPicPr>
          <p:cNvPr id="1026" name="Picture 2" descr="http://t1.gstatic.com/images?q=tbn:ANd9GcQIqw3SIQJlCwPDIF3iWHe65ULzhYdg0NtMrzBYHj-xjw6axcHa:www.nydailynews.com/polopoly_fs/1.1119109%21/img/httpImage/image.jpg_gen/derivatives/landscape_370/tumor22n-2-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14600"/>
            <a:ext cx="599033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Tumors</a:t>
            </a:r>
            <a:endParaRPr lang="en-US" dirty="0"/>
          </a:p>
        </p:txBody>
      </p:sp>
      <p:pic>
        <p:nvPicPr>
          <p:cNvPr id="16386" name="Picture 2" descr="http://t0.gstatic.com/images?q=tbn:ANd9GcQxYfaqSNgwwMZQsYRSiJMvh_JTI_oqwDVQ9zgow9Irbv8xPOCc2g:www.medindia.net/afp/images/US-Vietnam-health-tumor-21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743325" cy="467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955</TotalTime>
  <Words>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Cell Respiration- Mitochondria </vt:lpstr>
      <vt:lpstr>    A Comparison of Photosynthesis and  Cellular Respiration </vt:lpstr>
      <vt:lpstr>Tumors</vt:lpstr>
      <vt:lpstr>Tumors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rcastongia</dc:creator>
  <cp:lastModifiedBy>rcastongia</cp:lastModifiedBy>
  <cp:revision>3</cp:revision>
  <dcterms:created xsi:type="dcterms:W3CDTF">2012-12-04T05:59:08Z</dcterms:created>
  <dcterms:modified xsi:type="dcterms:W3CDTF">2012-12-10T23:36:31Z</dcterms:modified>
</cp:coreProperties>
</file>