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392" y="-90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811525" y="1217925"/>
            <a:ext cx="8412925" cy="12958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Methods of Science</a:t>
            </a:r>
          </a:p>
        </p:txBody>
      </p:sp>
      <p:sp>
        <p:nvSpPr>
          <p:cNvPr id="20" name="Shape 20"/>
          <p:cNvSpPr/>
          <p:nvPr/>
        </p:nvSpPr>
        <p:spPr>
          <a:xfrm>
            <a:off x="2233925" y="2538725"/>
            <a:ext cx="5715000" cy="37338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99675" y="400775"/>
            <a:ext cx="7427450" cy="49955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THEORY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an explanation of </a:t>
            </a:r>
            <a:r>
              <a:rPr lang="en-US" sz="2666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something happens.  It comes from many observations and experiments.  It can be changed with new data.</a:t>
            </a:r>
          </a:p>
          <a:p>
            <a:endParaRPr/>
          </a:p>
          <a:p>
            <a:pPr marL="3810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Examples:  Germ Theory</a:t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             Theory of Evolution</a:t>
            </a:r>
          </a:p>
          <a:p>
            <a:endParaRPr/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tells you </a:t>
            </a:r>
            <a:r>
              <a:rPr lang="en-US" sz="2666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happens, like a rule of nature.  </a:t>
            </a:r>
          </a:p>
          <a:p>
            <a:endParaRPr/>
          </a:p>
          <a:p>
            <a:pPr marL="3810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Examples:  Law of Gravity</a:t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             Law of Thermodynamics</a:t>
            </a:r>
          </a:p>
          <a:p>
            <a:endParaRPr/>
          </a:p>
        </p:txBody>
      </p:sp>
      <p:sp>
        <p:nvSpPr>
          <p:cNvPr id="95" name="Shape 95"/>
          <p:cNvSpPr/>
          <p:nvPr/>
        </p:nvSpPr>
        <p:spPr>
          <a:xfrm>
            <a:off x="7416800" y="1422375"/>
            <a:ext cx="2222500" cy="56769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203200" y="304800"/>
            <a:ext cx="9733275" cy="50723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TECHNOLOGY is the application of science to help people</a:t>
            </a:r>
          </a:p>
          <a:p>
            <a:endParaRPr/>
          </a:p>
          <a:p>
            <a:pPr marL="3810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We often thing of technology as things like computers, but technology also includes things like velcro or steel.</a:t>
            </a:r>
          </a:p>
          <a:p>
            <a:endParaRPr/>
          </a:p>
          <a:p>
            <a:pPr marL="3810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What are some other technologies?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Quiz:   The Nature of Science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2336800" y="1219200"/>
            <a:ext cx="5150649" cy="19784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a quiz strip to answer the following questions.  You can use your notes to help you answer any of the questions. </a:t>
            </a:r>
          </a:p>
        </p:txBody>
      </p:sp>
      <p:sp>
        <p:nvSpPr>
          <p:cNvPr id="107" name="Shape 107"/>
          <p:cNvSpPr/>
          <p:nvPr/>
        </p:nvSpPr>
        <p:spPr>
          <a:xfrm>
            <a:off x="3048000" y="3454375"/>
            <a:ext cx="3197750" cy="39807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203050" y="301050"/>
            <a:ext cx="9531224" cy="5252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What branch of science would study volcanoes? 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  _____________________________</a:t>
            </a:r>
          </a:p>
          <a:p>
            <a:endParaRPr/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 Science seeks to find answers about the _________ world.</a:t>
            </a:r>
          </a:p>
          <a:p>
            <a:endParaRPr/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 ____________________ is the application of science to help people.</a:t>
            </a:r>
          </a:p>
          <a:p>
            <a:endParaRPr/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 In an experiment, the group that receives no treatment and can be used to compare your results is called the __________ group.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203200" y="609600"/>
            <a:ext cx="9617074" cy="55616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  In an experiment, a goldfish is placed in a 15 gallon tank. Another goldfish is placed in a 50 gallon tank.  The experimenter feeds them exactly the same amount of food and weighs them one year later to see which one grew the most.</a:t>
            </a:r>
          </a:p>
          <a:p>
            <a:endParaRPr/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the independent variable in this experiment?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  ____________________________</a:t>
            </a:r>
          </a:p>
          <a:p>
            <a:endParaRPr/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  What is the responding (dependent) variable? 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______________________________</a:t>
            </a:r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203200" y="406400"/>
            <a:ext cx="9617074" cy="55616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
7.  A step by step process that scientists use to solve problems and answer questions is called the __________    __________</a:t>
            </a:r>
          </a:p>
          <a:p>
            <a:endParaRPr/>
          </a:p>
          <a:p>
            <a:pPr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8.  A globe is an example of a  ________________</a:t>
            </a:r>
          </a:p>
          <a:p>
            <a:endParaRPr/>
          </a:p>
          <a:p>
            <a:pPr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9.  To analyze data, scientists will often use charts and _____________</a:t>
            </a:r>
          </a:p>
          <a:p>
            <a:endParaRPr/>
          </a:p>
          <a:p>
            <a:pPr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  A scientific ______________ explains </a:t>
            </a:r>
            <a:r>
              <a:rPr lang="en-US" sz="2666" i="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</a:t>
            </a:r>
            <a:r>
              <a:rPr lang="en-US" sz="2666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things happen.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98400" y="295325"/>
            <a:ext cx="9533424" cy="7151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Science?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04800" y="1015975"/>
            <a:ext cx="9434000" cy="24024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  studies the natural world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  discovers knowledge</a:t>
            </a:r>
            <a:b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  discovers nature's "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rules and patterns” about 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things work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  only deals with natural phenomena and natural causes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 *excludes supernatural</a:t>
            </a:r>
          </a:p>
          <a:p>
            <a:endParaRPr dirty="0"/>
          </a:p>
        </p:txBody>
      </p:sp>
      <p:sp>
        <p:nvSpPr>
          <p:cNvPr id="27" name="Shape 27"/>
          <p:cNvSpPr/>
          <p:nvPr/>
        </p:nvSpPr>
        <p:spPr>
          <a:xfrm>
            <a:off x="6146800" y="3276600"/>
            <a:ext cx="3483850" cy="41463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03525" y="201925"/>
            <a:ext cx="9632625" cy="994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Branches of Science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03525" y="1116325"/>
            <a:ext cx="9345675" cy="24646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  Life science  (biology, microbiology, botany, evolution) - deals with living things</a:t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  Earth science (geology, meteorology) - earth, space, rocks, volcanoes, weather</a:t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  Physical science  (chemistry, physics) - matter, energy, gravity, light, sound</a:t>
            </a:r>
          </a:p>
        </p:txBody>
      </p:sp>
      <p:sp>
        <p:nvSpPr>
          <p:cNvPr id="34" name="Shape 34"/>
          <p:cNvSpPr/>
          <p:nvPr/>
        </p:nvSpPr>
        <p:spPr>
          <a:xfrm>
            <a:off x="1624325" y="3656325"/>
            <a:ext cx="6617199" cy="39138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Scientific Method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01950" y="1309525"/>
            <a:ext cx="9647099" cy="50933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9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step by step process where a scientist investigates a question by observing and performing experiments. </a:t>
            </a:r>
          </a:p>
          <a:p>
            <a:endParaRPr dirty="0"/>
          </a:p>
          <a:p>
            <a:endParaRPr dirty="0"/>
          </a:p>
          <a:p>
            <a:pPr rtl="0">
              <a:lnSpc>
                <a:spcPct val="100000"/>
              </a:lnSpc>
              <a:buNone/>
            </a:pPr>
            <a:r>
              <a:rPr lang="en-US" sz="29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 1 -  </a:t>
            </a:r>
            <a:r>
              <a:rPr lang="en-US" sz="2933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Question: State </a:t>
            </a:r>
            <a:r>
              <a:rPr lang="en-US" sz="29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problem or pose a question</a:t>
            </a:r>
          </a:p>
          <a:p>
            <a:endParaRPr dirty="0"/>
          </a:p>
          <a:p>
            <a:pPr rtl="0">
              <a:lnSpc>
                <a:spcPct val="100000"/>
              </a:lnSpc>
              <a:buNone/>
            </a:pPr>
            <a:r>
              <a:rPr lang="en-US" sz="29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 2 </a:t>
            </a:r>
            <a:r>
              <a:rPr lang="en-US" sz="2933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Research:  </a:t>
            </a:r>
            <a:r>
              <a:rPr lang="en-US" sz="29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Gather information </a:t>
            </a:r>
            <a:br>
              <a:rPr lang="en-US" sz="29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9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   </a:t>
            </a:r>
            <a:r>
              <a:rPr lang="en-US" sz="2933" dirty="0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(has someone already investigated this?)</a:t>
            </a:r>
          </a:p>
          <a:p>
            <a:endParaRPr dirty="0"/>
          </a:p>
          <a:p>
            <a:pPr rtl="0">
              <a:lnSpc>
                <a:spcPct val="100000"/>
              </a:lnSpc>
              <a:buNone/>
            </a:pPr>
            <a:r>
              <a:rPr lang="en-US" sz="29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 3 - Form a hypothesis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9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              --  a possible explanation or answer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03525" y="405124"/>
            <a:ext cx="9653275" cy="69100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 4 - Test the 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hypothesis: </a:t>
            </a:r>
            <a:r>
              <a:rPr lang="en-US" dirty="0" smtClean="0"/>
              <a:t>Do 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experiments, Make measurable observations, Record/ Analyze Data</a:t>
            </a:r>
            <a:endParaRPr lang="en-US" sz="26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dirty="0"/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 Experiments have 2 variables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Independent </a:t>
            </a:r>
            <a:r>
              <a:rPr lang="en-US" sz="2666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variable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what 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change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                     </a:t>
            </a:r>
            <a:endParaRPr lang="en-US" sz="266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Responding variable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(dependent) - what you measure</a:t>
            </a:r>
          </a:p>
          <a:p>
            <a:endParaRPr dirty="0"/>
          </a:p>
          <a:p>
            <a:endParaRPr dirty="0"/>
          </a:p>
          <a:p>
            <a:pPr rtl="0">
              <a:lnSpc>
                <a:spcPct val="100000"/>
              </a:lnSpc>
              <a:buNone/>
            </a:pPr>
            <a:r>
              <a:rPr lang="en-US" sz="2666" i="1" dirty="0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If you want to test the affect of fertilizer, you would add fertilizer to a plant (independent variable) and measure how the plant grows </a:t>
            </a:r>
            <a:r>
              <a:rPr lang="en-US" sz="2666" i="1" dirty="0" smtClean="0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(Dependent </a:t>
            </a:r>
            <a:r>
              <a:rPr lang="en-US" sz="2666" i="1" dirty="0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variable)</a:t>
            </a:r>
          </a:p>
          <a:p>
            <a:endParaRPr dirty="0"/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  A </a:t>
            </a:r>
            <a:r>
              <a:rPr lang="en-US" sz="2666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control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something you do nothing to,</a:t>
            </a:r>
            <a:b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                      used to compare your results</a:t>
            </a:r>
          </a:p>
          <a:p>
            <a:endParaRPr dirty="0"/>
          </a:p>
          <a:p>
            <a:pPr rtl="0">
              <a:lnSpc>
                <a:spcPct val="100000"/>
              </a:lnSpc>
              <a:buNone/>
            </a:pPr>
            <a:r>
              <a:rPr lang="en-US" sz="2666" i="1" dirty="0" smtClean="0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 control -you </a:t>
            </a:r>
            <a:r>
              <a:rPr lang="en-US" sz="2666" i="1" dirty="0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will also have a plant that receives no fertilizer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05125" y="811525"/>
            <a:ext cx="9632625" cy="63026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endParaRPr dirty="0"/>
          </a:p>
          <a:p>
            <a:pPr rtl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 </a:t>
            </a:r>
            <a:r>
              <a:rPr lang="en-US" sz="3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Draw Conclusions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            Determine if hypothesis is supported or rejected</a:t>
            </a:r>
          </a:p>
          <a:p>
            <a:endParaRPr dirty="0"/>
          </a:p>
          <a:p>
            <a:pPr marL="11430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If hypothesis is not supported - modify hypothesis</a:t>
            </a:r>
          </a:p>
          <a:p>
            <a:pPr marL="11430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If hypothesis is supported - repeat experiment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Scientific Method in Action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03525" y="1217925"/>
            <a:ext cx="9547300" cy="27662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  What is the best material for insulation? Question.</a:t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  Investigate materials (wool, down, leather)</a:t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  Form a hypothesis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  Design and conduct experiment.</a:t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  Analyze data 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  Draw conclusions</a:t>
            </a:r>
          </a:p>
        </p:txBody>
      </p:sp>
      <p:sp>
        <p:nvSpPr>
          <p:cNvPr id="68" name="Shape 68"/>
          <p:cNvSpPr/>
          <p:nvPr/>
        </p:nvSpPr>
        <p:spPr>
          <a:xfrm>
            <a:off x="3656325" y="3859525"/>
            <a:ext cx="2328749" cy="34679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/>
          <p:nvPr/>
        </p:nvSpPr>
        <p:spPr>
          <a:xfrm>
            <a:off x="709925" y="3859525"/>
            <a:ext cx="2598599" cy="35586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0" name="Shape 70"/>
          <p:cNvSpPr/>
          <p:nvPr/>
        </p:nvSpPr>
        <p:spPr>
          <a:xfrm>
            <a:off x="6196325" y="3859525"/>
            <a:ext cx="2391750" cy="345692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Modeling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202400" y="1108000"/>
            <a:ext cx="9127175" cy="1046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Scientists sometimes use models to help visualize phenomenon.  The globe is a </a:t>
            </a:r>
            <a:r>
              <a:rPr lang="en-US" sz="2666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you are familiar with.</a:t>
            </a:r>
          </a:p>
        </p:txBody>
      </p:sp>
      <p:sp>
        <p:nvSpPr>
          <p:cNvPr id="77" name="Shape 77"/>
          <p:cNvSpPr/>
          <p:nvPr/>
        </p:nvSpPr>
        <p:spPr>
          <a:xfrm>
            <a:off x="4471475" y="2541075"/>
            <a:ext cx="4775200" cy="4724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8" name="Shape 78"/>
          <p:cNvSpPr txBox="1"/>
          <p:nvPr/>
        </p:nvSpPr>
        <p:spPr>
          <a:xfrm>
            <a:off x="402275" y="2542100"/>
            <a:ext cx="3571525" cy="21019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 some other models.....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296200" y="289900"/>
            <a:ext cx="8635175" cy="6267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34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Pick A Question and Design an Experiment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03900" y="1003575"/>
            <a:ext cx="9129275" cy="22628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 Will human urine repel sharks?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 Does the color red make lizards more aggressive?</a:t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 Will fish grow larger if placed in a larger tank?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 Does exercise reduce your risk of heart attack?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  Does aspirin keep cut flowers fresh longer?</a:t>
            </a:r>
          </a:p>
        </p:txBody>
      </p:sp>
      <p:sp>
        <p:nvSpPr>
          <p:cNvPr id="85" name="Shape 85"/>
          <p:cNvSpPr/>
          <p:nvPr/>
        </p:nvSpPr>
        <p:spPr>
          <a:xfrm>
            <a:off x="406400" y="3251200"/>
            <a:ext cx="1905000" cy="16128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6" name="Shape 86"/>
          <p:cNvSpPr/>
          <p:nvPr/>
        </p:nvSpPr>
        <p:spPr>
          <a:xfrm>
            <a:off x="609600" y="5486400"/>
            <a:ext cx="2524674" cy="19160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87" name="Shape 87"/>
          <p:cNvSpPr/>
          <p:nvPr/>
        </p:nvSpPr>
        <p:spPr>
          <a:xfrm>
            <a:off x="3556000" y="4063975"/>
            <a:ext cx="2115500" cy="212274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88" name="Shape 88"/>
          <p:cNvSpPr/>
          <p:nvPr/>
        </p:nvSpPr>
        <p:spPr>
          <a:xfrm>
            <a:off x="7721600" y="2438400"/>
            <a:ext cx="2046949" cy="2191749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89" name="Shape 89"/>
          <p:cNvSpPr/>
          <p:nvPr/>
        </p:nvSpPr>
        <p:spPr>
          <a:xfrm>
            <a:off x="5994400" y="4775200"/>
            <a:ext cx="2159000" cy="253997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159</Words>
  <Application>Microsoft Office PowerPoint</Application>
  <PresentationFormat>Custom</PresentationFormat>
  <Paragraphs>85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/>
      <vt:lpstr>The Methods of Science</vt:lpstr>
      <vt:lpstr>What is Science?</vt:lpstr>
      <vt:lpstr>Branches of Science</vt:lpstr>
      <vt:lpstr>Scientific Method</vt:lpstr>
      <vt:lpstr>Slide 5</vt:lpstr>
      <vt:lpstr>Slide 6</vt:lpstr>
      <vt:lpstr>Scientific Method in Action</vt:lpstr>
      <vt:lpstr>Modeling</vt:lpstr>
      <vt:lpstr>Pick A Question and Design an Experiment</vt:lpstr>
      <vt:lpstr>Slide 10</vt:lpstr>
      <vt:lpstr>Slide 11</vt:lpstr>
      <vt:lpstr>Quiz:   The Nature of Science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Methods of Science</dc:title>
  <cp:lastModifiedBy>rcastongia</cp:lastModifiedBy>
  <cp:revision>5</cp:revision>
  <dcterms:modified xsi:type="dcterms:W3CDTF">2013-08-20T19:49:33Z</dcterms:modified>
</cp:coreProperties>
</file>