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68" r:id="rId4"/>
    <p:sldId id="257" r:id="rId5"/>
    <p:sldId id="258" r:id="rId6"/>
    <p:sldId id="263" r:id="rId7"/>
    <p:sldId id="264" r:id="rId8"/>
    <p:sldId id="261" r:id="rId9"/>
    <p:sldId id="262" r:id="rId10"/>
    <p:sldId id="259" r:id="rId11"/>
    <p:sldId id="260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D1422-8E21-4076-B25C-3C7120CA1719}" type="datetimeFigureOut">
              <a:rPr lang="en-US" smtClean="0"/>
              <a:pPr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6578E-4CFB-47ED-A22C-7843B104F3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52400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Everything in nature exists for just two reasons…</a:t>
            </a:r>
            <a:endParaRPr lang="en-US" sz="60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9" name="Picture 8" descr="DSC022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486025" y="1495425"/>
            <a:ext cx="4400550" cy="586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carnivorous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?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Venus Fly Trap (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Dionaea</a:t>
            </a:r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muscipula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6386" name="Picture 2" descr="http://www.fotothing.com/photos/e13/e13dbb5d83af46a8c07625ede3270a6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01098"/>
            <a:ext cx="6324600" cy="4737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carnivorous 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 obtain missing nutrients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Hint… lives in a nutrient-poor bog environment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7410" name="Picture 2" descr="http://amazingdata.com/mediadata9/Image/amazing_fun_quaint_weird_offbeat_2009072802445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only visible on ventral side….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Blue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Morpho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Butterfly (Genus 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Morpho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22530" name="Picture 2" descr="http://farm2.static.flickr.com/1190/625803218_36770e25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990600"/>
            <a:ext cx="5067300" cy="4398416"/>
          </a:xfrm>
          <a:prstGeom prst="rect">
            <a:avLst/>
          </a:prstGeom>
          <a:noFill/>
        </p:spPr>
      </p:pic>
      <p:sp>
        <p:nvSpPr>
          <p:cNvPr id="22532" name="AutoShape 4" descr="data:image/jpg;base64,/9j/4AAQSkZJRgABAQAAAQABAAD/2wCEAAkGBhQSEBUUExQWFBUVFRQUFxUVFRUUFBQUFBcVFBQVFBQXHCYeFxkjGRQUHy8gIycpLCwsFR4xNTAqNSYrLCkBCQoKDgwOGg8PGiwkHyQpLCkpKSksLCksLCkpLCkpLCksLCwsLCwsLCwpLCwpLCwpLCwsLCwpKSwsLCwsKSwsLP/AABEIAQAAxQMBIgACEQEDEQH/xAAcAAABBQEBAQAAAAAAAAAAAAACAAEDBAUGBwj/xAA9EAABAwIEBAQEBAUDAwUAAAABAAIRAyEEEjFBBSJRYRMycYEGQpGhUrHB8BQjYtHhB3LxM4KSJFNzg6L/xAAZAQADAQEBAAAAAAAAAAAAAAAAAQIDBAX/xAAkEQACAgICAgMAAwEAAAAAAAAAAQIRAyESMUFRBCJhE0JxFP/aAAwDAQACEQMRAD8A8jIQlSEICuZMzEkESQTAEaonaJoREWSYETQihJgVhlLqhugAZTR5UUKRrFm2IjZTUgpzoja2VI0JWKwqNHp9VMG9LlKhTLtLDqpTazfqkIEmNblODuU0Ze5WLxPinytVRTkxpWPxjik8jT6rKZSlFRpSVcbThdGoqkX0BSpQpGhFCQChsQihhE5MhANCRCeEigAU6dMgA4QFSBA4KEAk7Uk7FXgQO6MNlNkurLKcKG6ACnRhOUZEpw1RYhMEao8smUmsUoCVgIMUtOjudE7Ke5+isMoTd1h0QIamC6ws1O8AWb9UZdOlgsji3E8gyt1TSt0NIr8U4nHK3XcrJp0iUVGkXGSrzaULp1FUi+hUqUBOpCgAWdkjJwE8JygACmIRAJEJgMmRFKEgAKZFCSYBgJqoRwlUFlmBHCKm1Oxkq0ynCHKhWCynCeJRapALMQ0KRjETKalDeiLCyMN+q0OG8LdUdlbGaCb6ADUqGjSuALk2Xf8Aw5hGMEtgWykkCXDcuOqls2w4v5HvowB8LkHzBx6RA/NZuLwsOguHZuht+a9RfTaWZi25sDHW3roNFzPE+C0qziQ2DqbC5/ERpPpCcGm6Z2z+PCtI884txLwxA16LnmNL3SV33GPhVj3tc4RlgHKMoc0bHodL/wCIpcb+DjQHi0wTSInclv8Aca9xB7x0Rkoo5ZYZRRzuHowpCLo2BNClswAchhE5NCYhmhJyMBCUDGAShOnQAEJynAQlAChJDUKZUMsQna2U7WyrLKcLByomwWUw0JFJzkmtlR+iGDZU7KaemxGixDAKRjdhqma3YKdpy2FyhAaXA8KPF0DiGk30/CNe5XY0aDC0Wg5mifTm2/2x7rjuCmHGXDO4tgQTMSbLqKWJc1zQQI1EWl2h13g/c9FMj1Pir6GriC9hs+Whk3uASXAR7Zllsx4BmIOl9JPXpbqliuIZgS4QczZH4GiABO+pPeVznDMN4Tnlzs+aYAkuc4xGYdN/VXA6JHQTLgCLFwFxudbLfGC/kXbmGUSN4Gnr166G6zeG4MuZB1i40Hp2MfqulpYgCjlbZ12tabkEXOb85/wtJejI8e+Ivh7wialO9Mm4Hyn9B+S54hev1sGx4dABa6WuHyzsRbTUfULzT4i4McPVLflJOU+mrfUJLWjkzY6+yMcpoRQlCo5hihARlMAmIEhOU8JQgBiEKNyEhCGQ1ElK1qSfIZea2EL3pPekynK50vLIFTbKnZTSpsUhKluxClOBOiENnRTNbsNUAO21hqpDDe7khy2Fyq+JrhjSSqA6P4awTCHPqCbwDeQNy0ddpgroJGUE+Vr2wHHmfPLaNYmdNlk4TDuYxoDiOUXH9Qk/mrlCg+DlIL2kgyAQd4B2N5So9rFHhBIt8erFjmnwyWhjoyEOJaYkkWNjt3Wb8O1Q9zi0REm4BiLkEdLfZTnFvMZwTEgZuXLHmaWxrMDfRTYKnkJ1k/KdB1g6b691rGNIbZ0HCMoMu5TOWT5ZmI7TfWOyL4jqNa3O06tlwFs0GQPfNMmYyADUhTfD2Ey0nvqkZTc5iCy4ufUk/fsuaxnw+KtR48VzmF1hSLnva3y8wAggGLagekGW9iSIcTxgFkNkAw8i8ho5hLpEid+1lWxnBnYik9pJdIzse7WRAaZ6GSD6k7LpcPwplRopvEFgHhkGA5kD5twbR0IBuZXR0cE3wg0CQ1pAaZmIgtcTudCmmpImf6fOdakWkhwggkEHUEWIKFoXYf6i8D8Kt4g0dDXHqYljj3c2J7tcuRCpOzzJx4ugCEoTpymQMQmCIhM4IAApEJBEwIbAByZOUkwLTacqxTYkxiMlczdkjEpw2UwE6KVrdgkITW7BTC1hqmAiw1TucGj8ymMGrUDR+qyuH0/4vEtZfwwcz4/CNRPcwPdUeK8RzHK3RdR8HcNNOh4mjqhtb5GEtH1dm+i6Ix4rk+zfDDlI6w1mNaY1i1mw07Tb7LRZULaOam5gLbvLwSZNzDgdryIWDQoPc4gQSNLAi46ddb9kq7n5c2WQZmZtFrDSNtNimsdnpuVCxVSsXtDspY4zyk5nFxmSHesrYqjkbB28xBFgZn00+pVDBYcVXEl0gDYlo0AAFu636FEPIbmgjYCQI2joB227qpKiE7LnF+Htdgc7Ww9sEOaYLjIbJ2cDrdU6uJFOuAJpUnUmeE9p8shrg6BchsXB2F+/T1WNr0TRa4TyZiIlrWkOPLFyYi/VZ2N4AXwxpvRfYPu003DMG5bTZ0f9p0XK2aJlLA0HgNAewhhYHHKXGk51y5oLoc0mb+/WdDE1nUi0DxKkuZIcRmBzFstykOMyREaQpxw0U6xOblyFgpiA3K4zv3sACND1U9DhpD/EcMjZzx5n8skAO+VugygDRJOhS2cx8S8PGIpVKTTmghgLpBAcZaT/AFNq8v8A9ndeP1WFpIIggwR0IsQvoPHU2NZzNDQ4uD4IzMY8mHE7kEg9oXjfxxw8sxGeABVkmNPEYclX6uGb0eFqceeNqznGhFCQCcKjiGhC9SAKNyAGDU7rBSsYoX6pdsYCSIJKyjRJ6JASlGwRjoFymQTRsFJpYapm2sNUWiAHJyjvuVg8V4lJyt91LxficcrdeqzsHh5MldGOFLlItLyDQwl7r0LDvfTotpVIa6k3JDTzAhzrOsRILjodk3w18OZGnEVW6AuotPmzshweWm0WgT9IUUSZIJjqRJJ6/VU7kdvx419mDjGuDADUeTUN+YxaBMdeyz3Uq9NsCo7L0FR8H8Qy2F+i1KUOuST0GwgwLev5KJ45oeT2AAi/v3+y0UTaUw+A8RrMLXQHN3boSNSZ9t5XccJrvrCS1rbASXA6tIM2B6aSVzGG4Qx0eeCJsXZSReGnZxg2W1wpuQlrZgDmkc7NBYkCHC+26xmpvotSjWz0CjhmugkNcQYBgtcxpG2426I6lLJUDpJa8BhkyWkSaZnUg5nC+5aqfD+ICAC55gDN4gBN7eZsfubBa78tRhE8pBBIIt6EaEfosWq7Jsq4SS43MtJBECDp72gXUlZx5tINjJs0ZTDo72sqtGlmlzzzMOV4lzWZmw4vgfiblcOx9VlVeLNqvb4VYNDc5c4EiXm7eV0Ass6/f1SKStlPjbXvfVyHOMwBBjlzWA7AAffc3XPfH/A3DC88Z6YZVEXmIo1oPoaDvqu3wNVzG1KlXKxxcDMSJLGBthd1zp3Wfx2tTxMMHM0h9Iv+U+MxzIHWH+CZVp2iZq1R4UU8JyL+iaFZ5Q50QgIymajwNEmjVVcrFY27Ku9KIVsek1JGLBMmG2XwNgpQIsNUm29UTRHqsCB2iPVZXFuJZBlbqVNxTiYpiB5isSjQLzmK2xw/tIpLyFg8MXGSui4fwceCarvKXFjRIBJaGlx7xmA+qqcNwpcQ1sSf+F1OD4bUZTdTqOlogtaDZrXcztRa7mn6rRPlLfRtji5PfRVw9Z+doIqFoOV05YvLDqZcYIPqug4a/Izy7uGaGlxdLdjvcAR3VVuEyENbe5gxMcxAIcCDMyewHZX8S8U6AtNssNNiZeCYMEeYmJ6StaOvpUWqNChVgOALjOYjlN9AA0idT126hYmM4C1lcwS9uoJk3mDJtIBETF4TYMGT11vyiTMa2MST7BbNOkAAdybDUZRaY3sNtymZ9EnD6ZjNBBIaGhu82aDMzJmf9qvObfI4NaRMloMZjYyBcOtuSO90OGxTAczgRrBmQ1o5ddRPU/W99A1hEgtE5idMsGbE7gNAnVBJQ4pxA4eiAII0M7xPKHbmbn172h+H6mIxFI5KhY7zgFoMtEjJmjMAb2mLaDVUfiQB9C4OXzN6tHy2iYDcs6aiLaaXwJj2UqRJfytadXTobAew+kLnytHRiWmXOGOqPpODHZXOa1hjmyhmYvjMZDoOWDYSLmxWthnU8oDAJFPlc9vNIDQ0G3MJc0FxhvMQuC4Txp38dUrUgXsdWbTAnlgkCJNgDMjpB219FxlDO3kOQPB5jALi4taWZNoDcokct+iy4mrkZeKrATnNQC58MBrpLwWyXkumC4t1Fo9+cw+JcKbodPhgVLZjlyVaBDZI6N+599LiOCdWFJjTlPiQHvN3CuC8uHbN4ljJ09E3F+Htw+HrgvDnvZyj5msaQJLtbmLaW7q9JCPK+M4fJiazNm1agHoHmFUaFqfFQ/8AXYj/AOV33us7QT9P7oPKmvs0Ru6fuUVFknt+f+FGBP71Vym2BKUn4BaIcW66qtuVJWchoiypaQDVHQkoMQ+6SpIDcY36qtxHiQptgeZNjuIikP6isJlN1V2YrPHC/tLolLyCxpe7MVrMpwELcOGhSt0VynY2zWp4EsawNPmDHuykAnMA6Ce0gQtj+LfMOI1Oaw9ptrAJ+iz+H4wOyAw0gAaEeWAIM7gD3lanDqZdUBtfdzc24iJJvMLRHoQS4oKpjHNOg09ybm3S7vzKndic+UOjQgATqJcQL+gn2U3GaMkFroMGwZHm5i4km2oA/wBp3UlDAOLhmqCIu00mEkyJA6Rb3IVCaQVEgg23GmhIADReJ3JVsaiHBlgI0bEXMaHfS+nW8YwdhOQR4jiIItLrT3iI1OUqjxEOyw5rS2/lJAuIuQfliYPRTyYuNlvD0Mx8WtlbSaJA0ECLmfmMgxf7KhgXOfVdlaaVJz2loIAAEiCQbE3mOgPZUcO2WiHyAJLDdo9nCAZO3VX6WLfIGVpZYSQW/MCQCCeh2Gn0zci6S0a4a+TfxAQOY2jPzWb1AyA9AT7YfFvhxoaXOdkMQ75A482YhrRfQiOo736DhYa5zWEzlD3gCxLgHCGuix0d6zsqvEcfamHU89RkEOBGVzBd7XOmdI13He2d+S13RH8LcBa2pRa1xytd4rszS1xcA7IRIvBINiQLTsu0qYpvivpzAqGBABccsZmghxJJGYbQW6XWCKlOs0VOUGWkZnZSY6AdDyzsd01Ok8VBUzHLy87XOyA5pYXtZrfV17bWlaV5J5WzTxnEnNGYtAgktBE5QJpsaC208rjvEEDzW5HiLHSC5xc6qGSTrBIdFvT7KfjPGc9OKf8A0oYADBe+WkjMYHNyyI9xKHh1L+dTD+bn5idA2nLi0f0w1nN/dS0aRdHFfFBnHYiP/dcPpY/kVnYqkWuyuBaRFjYjcSPefdeiUOBMfUccsue50ktkXdJA9XSPcrlPjCkRiATAlg00kEgkdunZTGVnFlxcU3ZjUGyVaxdhCHBMvKjxlSSp7kcxUqFEdEIbJRO1hajKppyUlZeyEkWTZlMa6q6StjDYcNQ4fDhqtQpyTvSBsjrNshoOiDExeDoeylqiyVPBvAlzSBtNptO/slDfQRi29G1gMMfPZzXCbyYEjWRt29Fris1pA0EN2sAXAAg+n5KnwamH02kcxILcoIzA8rSQNRcdLrqqvDmnCWAqvL7NHq4ztAAcbWW7dHqVa2ZVKtpqbgXkxaROloI227QrTcQ4aMm5vrytsT9nb9UHDGQ6MoBa4XfcyC0EwLECBudSrnEMTyPdUzOES28NkvBIIaLbCdsxSIaRi08Zia7opAb80TzTMjvaJ9VeP+m+OqNnO240cA36GDCTviRnDsKzw2h1V45SQcrWjVwJ85kxa1j6Ln8P8V16tbP4tRrjHke5sxA80km2nrodFnHnLa0jSTjHQOLwmJwdTwsU1zJu14IuAbQ7QjVXcCGty83e9oBjoIM3XonBKlPiGFdh6wObL/1IDXFw0qNI1c2Wmd59V5dRwrmnE4apJNFz2gzcZS7KZMxcA+4RKWggrdHRYOtBlrgSWvuBrmOVxEidI7aqPD1mPqOMkNa2mJsWhsx1Fi6B9zACqcMd4mHzcosA4HV3MC4yPI0E663PRbfDMG1mYnIBlLmgta4tdDgQ4HUBuZ8T8pE6KF3TLapWibFcQYHuDvDsHECbltOpULaYIu4t5RFgQReLKmeL+DSDQc1SWEcshjIBdmMXe51v+3pYXOL4prG1GgNaJLo6DM9jGgCC4NDH0yTc5zeAJ53+GNdwfUJDS7meQC9zgBtu6AJjeTvfUyLeGaym5jXy7Lplu0FnkEnqQDp0B3itTc51XmJgUm9hDnCwnuemqPFuJzFruZzmhoIIMC2Xpv8AYqxhsSJpgAESXu30JcJ6gXsVKXkcpbot0MQabycji3mpsEZ87odymBHNdvqRsvPeN8X/AIquamXLIAA1gXN/qV1PxJxfwquHo5uYP8R/9GblpgjrzF8dwuX4tRDaxeBlbVAqtGzc85mD/a8Pb/2pdbObLK468MalysVKoVI/FtjWfRUziBKUIs5iYCEWHEuVd2IlNTxZGi0cW0KmWKxukqr6smSSEk1BhRoI26KHDuloUzVzMgd2i1uHUK1RlOm4s8OQ1pIl4DrgEjsbT1CyGkTfSb+m66nDVQ1ziLN8wAOhAcQTGl4K2xI6fjxttkOC4IKdR0PDs1vLBHMYc2DfQezh79A/HvbDG/h9YJkHKBPQX7e6zmV3NLi1sEBrray4AAAj3FoW3gOE0ngl/KJDsxMQMoJk226/h1utmzsKuGIluXUmx1JLgDoLCSNz7IsdhC4UzcjxBqdYDhdugNgNNjdFwGkBZxLiLdxJJvuLh2uh2WrxjBeJTyg5Odr2lp+ZzYIP9JgG3UqKsV00cv8A6l8HzPpVWkEGiGwNnM2cR1n7GVyGFLqd4sZnUTECDO9wvSsFxbDmiaGIa7K4dZeD1b79NiqNH4SwRPPiHtpt+W3iOMk85ktbYxAnSbFCmoKmNx5Fv/TLFTXc4Bzv5ZBiYnMA25OWLG5jUwTosDHjxeI4p8Nhz3k5TmaCDls6xJ1vA7bLpMbxxlHDGhw5oYHEBzy6XEmxcTMkx0sJWXguHNo0jo558x6nuspO0/0uC4tGVwDDObS16Fs9zJBtoZj7rp8PDKdwTLeQOAixLntg6iAw3tLHiwN8/B4TI4SJAMWm5yuIB0jynpcCbKxjcbmItoSBEWkCQADpe2gvPmcZtLfJik9cUZld3iVAXi9mgA3cYDMoBJhkBkESQIn8Sv8AFMLAayWkhskNALWggQ1pMiA4XbF4O5BSLyHZnANcBDQ0A5BzNvpzGT0FzFyqFbGa5uaREm4jSb2Iib/omxIh8FxIDTcAHYXENFz+UrM4h8WU8OC1gzVuZhZMtaREFzh3HlF7ajfJ+JuIiu1uQuFMPeyREPLA0yL3bzGOsLCpYdo0P1VKPs58mSnSDdVqOcXvJc4nMZMkmZkmZKv16mYuDpyv/nUzE5C+7mui8G4n8TB1JVE0t4+1vqFMamZjG3lhdfbI4ggezi/2Koxi9UCxg7JvAClFG1/sP0TDBu+X6T+uimyaK78MRoo2hW214MOBkfu6mcA8TYjqE+TXYFISkpnUT8tx+9kkWhD8LqSxXgsfglTZbJWGVVIh9kLtVtcD4i17m03+YWmfMyLgCLu7biViVSqdWqWuDmmCCCCNiFUOy8cnF2emvqhtO3M61OwBF8u/WQXQdpVvEAOwxaHHLqIsHZflc7WILjC5TA/FTKj2tAdmIDnWGUOZzEdx5xp83qtU40UxBEZhEdhykdo099VrR3qaa0a/DLD/AHEevWB1hx0P4tbraoML2gE5R4cHd1m79N+tt15xX+KaTK2R7iwZTzNDnZSJLc8GYJPQmwK634c+MKDqBrPeKTWGM9RsgOHM5rRmueaRe+YwJkJ0yG0FxrhbGkZiIOs7+rjrbSVTbwumPlkdXNmPRp2sbm1t1y3xf/qQKxLMIzL+Ku4HO6Lfy2n/AKY+99AqOF/1Ec1jWvol7mghxzZQenLBn33mAl/HLwCyR8noNPDNboLtubRoeaCI6GYjUJnTqdIy9by61htA9gVw1T/UZ5H8ujGhaXGfw5rCBta/SQduy4RxyniGZ2OHNlbUaHkAPIzBpD+sFs9jPUZuLW2aKcXpFwNBnL6Eu1BaZmW3BEm4tAEwQicQJLSCTALtYdHsTaRvr2vJUeAIkFpggkRG15uCDynplOvlXMcX+MKbSW0v5jwdQIAtHM7cg/h62LZMg5SSWy9xXFBrMznhjby8mGuOoy/is0xF9tCFw/FuK+NyAFtKwiSHP7vP5N+snSXFVXYhwdVOYizY5QwdGjQD7ndB/Cx39bH6hJOjmyZHLS6Khou8NrZGUOc4Ai8mAbjaAFXfQI8wPrqPqtTOJAIywIH956qQsQ5UZPZQw9GdCrHhTqPcWP8AlO7Ct9PTREJFii76EV6mGc0S05h+9Qnw+LBsRB+3+FZzdChq0Wu8wv1Fvsi77AVdrSOYW67hVXYUtu02O/8AcKVrMtrkdP7KRnL3aVDlXRLYqdARfVOheMvcbJLPbIs53htSHroHusuYpuhwK6JlSWgrqzx2mOQNU2VDElWKlZQE+nuQlCIJFV1QtIIkEXBGoUz/AIhrOBBfJPzQM/8A5D/lSGn2b9CUgwDYf+JW6aRadFGlgs2ro9QVKOF/1CFoAD/gosnp7j9Qp5sVlejg8ukqUE9Z9f8AKMt7H1aZ+2qJjp39jqobYDMaen0QuwbTsPcfqP7KZrPbuNPopQ09j9j6dFPILI2UHdzt5i4QNtdOyvWIuB7/AN1BQBm36j7qwKh3E/n9VDZV+x4CRKGx/d00nb9/3UhYZFtiPqgFOPKY/p1+hTU3d4PfRSvp9RBS6AaZ1EITb9/klmI7o2utfTqP16Jf4IjLQb6/n/lICbBH4PRNk6WPTr6f2UuQmyM09jZCx8cp/wCCpQ+fVRvE+o+4STvTM+wg/LY39dkyFjx802TooDmm4bdxhTPxjQNSfRVHUXEofAK9Or7Ni1/HN/CUdPHN3H79lQcwoAEcEwNltZh+b8lOzsR+S59OHkaEhS8f6KjfLBuNe1/siDRs4jtrf30WIzHPHzH7FTDi794PqFDxyCjUE6RPpb7Is/X/APQWY3i/Vg9iR+cqSnxZu4I9LqXCXoVGm0DaW+nMPvf7qVrvT1Fvss+nxKn1j2IUoxbD8w+oChxfoRfbIPUKQ1uohVGOtY/qjFY7hZNMLJ7HdIVI1uOu/wBf7qGxuLH6oi4g3v6dEBZK5gInX01HqELKhH9TenT+yIU5u0weycuHzcp/ENPcD9FNgO106XHTcJBu4+iA099O40ReJ1seo0Pr0Uv8Ewmdtem/t1UgeHeo/cqNw62PVBUkmZh2oPX99VDVkseszca7qIncKenVza2cNQq9RsGR9P0VL0wGdTm4/wCEk5b03Tq7AxMqkcxKm26OqF3WakbMOCFC/BSbK/TbYIsM3VHKgMWrgyFXdTK6KvSChbggQmphZhQmWnWwKgOBKtSQymkpnYchRliqwGTJ0xQA4UjK7ho4j3UaUJAW2cWqDcH1AKnZx1wHlHrcfbRZicqXCL8AblD4hbPMwjS7TcR20PuCtClxNj9HA9iQHfRcmUyzlgiwO2a6PKfY6H2Tkj/b92/Xb3XH0sU9vlcR7qzT43VG8+o/ssX8eXhk0dKZGl+0/cFO0SJHuNwsjD8eafMMvpdv02Wlh67X3a4ex/f3WMscl2hUE8T6jQ7hO2rOovuOvcdkY72P29xsheyR0IuP8dlAmgII0OqSHORY/wCPUdkk6EZ2HalVF1Lh22QVBcLt8mhLED2R4QWTPFvZHhhyqX0IjqhTUW2UVRT0hypPoCCoxH/DjKk4X91YjlSbAzXYQEe6gxGCWoBYIcS1UpOwMJ2CUDsMVvijZQOw60UxmRh8IS4DqVpv4CebsrmBwsVWeoXVNwgzuEbBc+bO4vQWedVeGuCrvw5Gy7yvw8KjV4SDsiPyvYrOOc1MuixPCOWYWdX4aQJXRHLFjszkylq0SFGFqMSTXEaWTFJMC7Q4xUb82YdHX++q1sHx1jrO5T309jsubKdZSxRkFHbtuNA4bGP3CS42ljHtENe4DoCUlj/zvwxcT//Z"/>
          <p:cNvSpPr>
            <a:spLocks noChangeAspect="1" noChangeArrowheads="1"/>
          </p:cNvSpPr>
          <p:nvPr/>
        </p:nvSpPr>
        <p:spPr bwMode="auto">
          <a:xfrm>
            <a:off x="114300" y="-857250"/>
            <a:ext cx="1352550" cy="1762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4" name="Picture 6" descr="Owl Butterfly (Caligo memnon)"/>
          <p:cNvPicPr>
            <a:picLocks noChangeAspect="1" noChangeArrowheads="1"/>
          </p:cNvPicPr>
          <p:nvPr/>
        </p:nvPicPr>
        <p:blipFill>
          <a:blip r:embed="rId3" cstate="print"/>
          <a:srcRect l="9600" t="11056" r="4800" b="22111"/>
          <a:stretch>
            <a:fillRect/>
          </a:stretch>
        </p:blipFill>
        <p:spPr bwMode="auto">
          <a:xfrm>
            <a:off x="6460744" y="2057400"/>
            <a:ext cx="2302256" cy="2341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aulsbutterflies.com/OwlVerso.jpg"/>
          <p:cNvPicPr>
            <a:picLocks noChangeAspect="1" noChangeArrowheads="1"/>
          </p:cNvPicPr>
          <p:nvPr/>
        </p:nvPicPr>
        <p:blipFill>
          <a:blip r:embed="rId2" cstate="print"/>
          <a:srcRect t="6081" b="3041"/>
          <a:stretch>
            <a:fillRect/>
          </a:stretch>
        </p:blipFill>
        <p:spPr bwMode="auto">
          <a:xfrm>
            <a:off x="1447800" y="609600"/>
            <a:ext cx="6362700" cy="608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Ventral View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3726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68407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To ensure an organism’s </a:t>
            </a:r>
            <a:r>
              <a:rPr lang="en-US" sz="5400" b="1" u="sng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survival</a:t>
            </a:r>
            <a:endParaRPr lang="en-US" sz="5400" b="1" u="sng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046274"/>
            <a:ext cx="9372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To ensure an organism’s </a:t>
            </a:r>
            <a:r>
              <a:rPr lang="en-US" sz="5400" b="1" u="sng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reproductive success</a:t>
            </a:r>
            <a:endParaRPr lang="en-US" sz="5400" b="1" u="sng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537537"/>
            <a:ext cx="937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C00000"/>
                </a:solidFill>
                <a:latin typeface="Papyrus" pitchFamily="66" charset="0"/>
              </a:rPr>
              <a:t>Adaptations</a:t>
            </a:r>
            <a:endParaRPr lang="en-US" sz="6000" b="1" dirty="0">
              <a:solidFill>
                <a:srgbClr val="C00000"/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0" y="76200"/>
            <a:ext cx="4572000" cy="6629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cxnSp>
        <p:nvCxnSpPr>
          <p:cNvPr id="7" name="Straight Connector 6"/>
          <p:cNvCxnSpPr>
            <a:stCxn id="5" idx="0"/>
            <a:endCxn id="5" idx="2"/>
          </p:cNvCxnSpPr>
          <p:nvPr/>
        </p:nvCxnSpPr>
        <p:spPr>
          <a:xfrm rot="16200000" flipH="1">
            <a:off x="1257300" y="3390900"/>
            <a:ext cx="6629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286000" y="0"/>
            <a:ext cx="16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Your Name</a:t>
            </a:r>
          </a:p>
          <a:p>
            <a:r>
              <a:rPr lang="en-US" sz="1400" dirty="0" smtClean="0"/>
              <a:t>Date</a:t>
            </a:r>
          </a:p>
          <a:p>
            <a:r>
              <a:rPr lang="en-US" sz="1400" dirty="0" smtClean="0"/>
              <a:t>Teacher’s Name</a:t>
            </a:r>
          </a:p>
          <a:p>
            <a:r>
              <a:rPr lang="en-US" sz="1400" dirty="0" smtClean="0"/>
              <a:t>Period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Adaptation</a:t>
            </a:r>
            <a:endParaRPr lang="en-US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0" y="990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Purpose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thick mane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?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026" name="Picture 2" descr="http://images.nationalgeographic.com/wpf/media-live/photos/000/004/cache/african-lion-male_436_600x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823" y="973217"/>
            <a:ext cx="6119177" cy="458938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Male Lion  (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Panthera</a:t>
            </a:r>
            <a:r>
              <a:rPr lang="en-US" sz="3200" b="1" i="1" dirty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leo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thick mane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protects neck during fights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Hint… only male lions have this adaptation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5362" name="Picture 2" descr="http://www.pondoro.co.za/jan/Rangers-Report-Strip-4.jpg"/>
          <p:cNvPicPr>
            <a:picLocks noChangeAspect="1" noChangeArrowheads="1"/>
          </p:cNvPicPr>
          <p:nvPr/>
        </p:nvPicPr>
        <p:blipFill>
          <a:blip r:embed="rId2" cstate="print"/>
          <a:srcRect t="5854" b="5854"/>
          <a:stretch>
            <a:fillRect/>
          </a:stretch>
        </p:blipFill>
        <p:spPr bwMode="auto">
          <a:xfrm>
            <a:off x="1066800" y="990600"/>
            <a:ext cx="7016762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strange, elaborate flower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?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Bee Orchid (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Ophyrus</a:t>
            </a:r>
            <a:r>
              <a:rPr lang="en-US" sz="3200" b="1" i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 </a:t>
            </a:r>
            <a:r>
              <a:rPr lang="en-US" sz="3200" b="1" i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apifera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20484" name="Picture 4" descr="http://www.nationalgeographicstock.com/comp/MI/001/1243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143250" cy="4781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strange, elaborate flower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pollination without nectar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Hint…the orchid is pollinated by just one type of  insect…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21506" name="Picture 2" descr="http://school.discoveryeducation.com/clipart/images/be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3886200" cy="3494447"/>
          </a:xfrm>
          <a:prstGeom prst="rect">
            <a:avLst/>
          </a:prstGeom>
          <a:noFill/>
        </p:spPr>
      </p:pic>
      <p:pic>
        <p:nvPicPr>
          <p:cNvPr id="6" name="Picture 4" descr="http://www.nationalgeographicstock.com/comp/MI/001/1243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2592242" cy="394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780782"/>
            <a:ext cx="937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large, fleshy nose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?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Saiga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Antelope (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Saiga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</a:t>
            </a:r>
            <a:r>
              <a:rPr lang="en-US" sz="3200" b="1" dirty="0" err="1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tatarica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)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8434" name="Picture 2" descr="http://www.themagazine.ca/wp-content/uploads/2011/05/Saiga-Antel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97914"/>
            <a:ext cx="6019800" cy="446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5334000"/>
            <a:ext cx="937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Adaptation: large, fleshy nose</a:t>
            </a:r>
          </a:p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Purpose: warms the cold air entering the nose and lungs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96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Hint…</a:t>
            </a:r>
            <a:r>
              <a:rPr lang="en-US" sz="3200" b="1" dirty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 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Papyrus" pitchFamily="66" charset="0"/>
              </a:rPr>
              <a:t>forages for food in a sub-arctic zone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Papyrus" pitchFamily="66" charset="0"/>
            </a:endParaRPr>
          </a:p>
        </p:txBody>
      </p:sp>
      <p:pic>
        <p:nvPicPr>
          <p:cNvPr id="19458" name="Picture 2" descr="http://www.arkive.org/media/26D0BD90-0753-462D-9E35-0D4DCF28D432/Presentation.Medium/medium-Male-saiga-antelope-in-winter-coat.jpg"/>
          <p:cNvPicPr>
            <a:picLocks noChangeAspect="1" noChangeArrowheads="1"/>
          </p:cNvPicPr>
          <p:nvPr/>
        </p:nvPicPr>
        <p:blipFill>
          <a:blip r:embed="rId2" cstate="print"/>
          <a:srcRect t="14414" b="8649"/>
          <a:stretch>
            <a:fillRect/>
          </a:stretch>
        </p:blipFill>
        <p:spPr bwMode="auto">
          <a:xfrm>
            <a:off x="914400" y="1295400"/>
            <a:ext cx="7243024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184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Arak Family Media</dc:creator>
  <cp:lastModifiedBy>rcastongia</cp:lastModifiedBy>
  <cp:revision>13</cp:revision>
  <dcterms:created xsi:type="dcterms:W3CDTF">2011-08-10T05:47:05Z</dcterms:created>
  <dcterms:modified xsi:type="dcterms:W3CDTF">2013-10-01T19:52:22Z</dcterms:modified>
</cp:coreProperties>
</file>